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notesMasterIdLst>
    <p:notesMasterId r:id="rId10"/>
  </p:notesMasterIdLst>
  <p:handoutMasterIdLst>
    <p:handoutMasterId r:id="rId11"/>
  </p:handoutMasterIdLst>
  <p:sldIdLst>
    <p:sldId id="256" r:id="rId5"/>
    <p:sldId id="257" r:id="rId6"/>
    <p:sldId id="258" r:id="rId7"/>
    <p:sldId id="259" r:id="rId8"/>
    <p:sldId id="260" r:id="rId9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290"/>
    <p:restoredTop sz="94694"/>
  </p:normalViewPr>
  <p:slideViewPr>
    <p:cSldViewPr snapToGrid="0" snapToObjects="1">
      <p:cViewPr varScale="1">
        <p:scale>
          <a:sx n="75" d="100"/>
          <a:sy n="75" d="100"/>
        </p:scale>
        <p:origin x="54" y="2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0971D915-8582-6644-875B-2B94633B3C8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622CD14-047A-7E42-B524-607D12335F6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5CA628-D126-F64B-838A-64719E1DCC39}" type="datetimeFigureOut">
              <a:rPr lang="en-US" smtClean="0"/>
              <a:t>7/9/2020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8496EDD-CA96-114E-A009-CB496466E1E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FB29E1E-2ADD-C94B-8CD9-9C7A4985053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03202C-ABD8-B14A-B275-107CCC49C4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0219584"/>
      </p:ext>
    </p:extLst>
  </p:cSld>
  <p:clrMap bg1="lt1" tx1="dk1" bg2="lt2" tx2="dk2" accent1="accent1" accent2="accent2" accent3="accent3" accent4="accent4" accent5="accent5" accent6="accent6" hlink="hlink" folHlink="folHlink"/>
  <p:hf sldNum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81C089-4F35-4C43-BC59-438EC1FE0F45}" type="datetimeFigureOut">
              <a:rPr lang="en-US" smtClean="0"/>
              <a:t>7/9/2020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8FBF2E-605A-DD44-BAE4-1590D24E83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051015"/>
      </p:ext>
    </p:extLst>
  </p:cSld>
  <p:clrMap bg1="lt1" tx1="dk1" bg2="lt2" tx2="dk2" accent1="accent1" accent2="accent2" accent3="accent3" accent4="accent4" accent5="accent5" accent6="accent6" hlink="hlink" folHlink="folHlink"/>
  <p:hf sldNum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346267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42991" y="219972"/>
            <a:ext cx="3627784" cy="43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GB" b="1" dirty="0">
                <a:effectLst/>
                <a:latin typeface="Bariol" panose="02000506040000020003" pitchFamily="2" charset="0"/>
              </a:rPr>
              <a:t>Year 1</a:t>
            </a:r>
            <a:r>
              <a:rPr lang="en-GB" b="1" dirty="0">
                <a:solidFill>
                  <a:srgbClr val="1C3A63"/>
                </a:solidFill>
                <a:effectLst/>
                <a:latin typeface="Bariol" panose="02000506040000020003" pitchFamily="2" charset="0"/>
              </a:rPr>
              <a:t> | </a:t>
            </a:r>
            <a:r>
              <a:rPr lang="en-GB" b="1" dirty="0">
                <a:effectLst/>
                <a:latin typeface="Bariol" panose="02000506040000020003" pitchFamily="2" charset="0"/>
              </a:rPr>
              <a:t>Week 1</a:t>
            </a:r>
            <a:r>
              <a:rPr lang="en-GB" b="1" dirty="0">
                <a:solidFill>
                  <a:srgbClr val="1C3A63"/>
                </a:solidFill>
                <a:effectLst/>
                <a:latin typeface="Bariol" panose="02000506040000020003" pitchFamily="2" charset="0"/>
              </a:rPr>
              <a:t> | </a:t>
            </a:r>
            <a:r>
              <a:rPr lang="en-GB" b="1" dirty="0">
                <a:effectLst/>
                <a:latin typeface="Bariol" panose="02000506040000020003" pitchFamily="2" charset="0"/>
              </a:rPr>
              <a:t>Day 1</a:t>
            </a:r>
            <a:endParaRPr lang="en-GB" dirty="0">
              <a:effectLst/>
              <a:latin typeface="Bariol" panose="020005060400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69380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lang="en-GB" sz="2400" b="1" i="0" kern="1200" baseline="0" smtClean="0">
          <a:solidFill>
            <a:schemeClr val="bg1"/>
          </a:solidFill>
          <a:effectLst/>
          <a:latin typeface="Bariol" panose="02000506040000020003" pitchFamily="2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13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image" Target="../media/image3.png"/><Relationship Id="rId7" Type="http://schemas.openxmlformats.org/officeDocument/2006/relationships/image" Target="../media/image18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Relationship Id="rId9" Type="http://schemas.openxmlformats.org/officeDocument/2006/relationships/image" Target="../media/image20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25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4.png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30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9.png"/><Relationship Id="rId5" Type="http://schemas.openxmlformats.org/officeDocument/2006/relationships/image" Target="../media/image28.png"/><Relationship Id="rId4" Type="http://schemas.openxmlformats.org/officeDocument/2006/relationships/image" Target="../media/image2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77B5A516-FA1B-422E-B098-3DBE468662E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1278" y="1079306"/>
            <a:ext cx="7547502" cy="5249111"/>
          </a:xfrm>
          <a:prstGeom prst="rect">
            <a:avLst/>
          </a:prstGeom>
        </p:spPr>
      </p:pic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67D0239A-28EC-D747-9C6C-513181825690}"/>
              </a:ext>
            </a:extLst>
          </p:cNvPr>
          <p:cNvSpPr txBox="1">
            <a:spLocks/>
          </p:cNvSpPr>
          <p:nvPr/>
        </p:nvSpPr>
        <p:spPr>
          <a:xfrm>
            <a:off x="6042991" y="219972"/>
            <a:ext cx="3627784" cy="43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2400" b="1" i="0" kern="1200" baseline="0" smtClean="0">
                <a:solidFill>
                  <a:schemeClr val="bg1"/>
                </a:solidFill>
                <a:effectLst/>
                <a:latin typeface="Bariol" panose="02000506040000020003" pitchFamily="2" charset="0"/>
                <a:ea typeface="+mj-ea"/>
                <a:cs typeface="+mj-cs"/>
              </a:defRPr>
            </a:lvl1pPr>
          </a:lstStyle>
          <a:p>
            <a:r>
              <a:rPr lang="en-GB" dirty="0">
                <a:latin typeface="+mn-lt"/>
              </a:rPr>
              <a:t>Year 6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Week 7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Day 1</a:t>
            </a:r>
          </a:p>
        </p:txBody>
      </p:sp>
      <p:pic>
        <p:nvPicPr>
          <p:cNvPr id="5" name="Picture 4" descr="A clock that is on a white surface&#10;&#10;Description automatically generated">
            <a:extLst>
              <a:ext uri="{FF2B5EF4-FFF2-40B4-BE49-F238E27FC236}">
                <a16:creationId xmlns:a16="http://schemas.microsoft.com/office/drawing/2014/main" id="{186AE61F-A7FB-DF4C-9C1E-4BD058E0A95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56938" y="813676"/>
            <a:ext cx="2066159" cy="2066159"/>
          </a:xfrm>
          <a:prstGeom prst="rect">
            <a:avLst/>
          </a:prstGeom>
        </p:spPr>
      </p:pic>
      <p:cxnSp>
        <p:nvCxnSpPr>
          <p:cNvPr id="6" name="Straight Arrow Connector 5"/>
          <p:cNvCxnSpPr/>
          <p:nvPr/>
        </p:nvCxnSpPr>
        <p:spPr>
          <a:xfrm>
            <a:off x="8589818" y="1834096"/>
            <a:ext cx="10513" cy="65884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H="1">
            <a:off x="8110330" y="1834095"/>
            <a:ext cx="490001" cy="12987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9" name="Picture 8">
            <a:extLst>
              <a:ext uri="{FF2B5EF4-FFF2-40B4-BE49-F238E27FC236}">
                <a16:creationId xmlns:a16="http://schemas.microsoft.com/office/drawing/2014/main" id="{9C34A9C0-ED88-490E-A054-FD7C2F6ACBD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02941" y="2139850"/>
            <a:ext cx="5712447" cy="859611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13B253F7-5F13-46F0-90C0-FFAF4CDB413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930149" y="3095294"/>
            <a:ext cx="1560711" cy="585267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762F308E-8A82-48D1-BDD1-686B477B703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677320" y="4161859"/>
            <a:ext cx="1347333" cy="1243692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785CA577-F425-4DBF-8D4F-F6DF180EBB5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253799" y="4353899"/>
            <a:ext cx="1774090" cy="859611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EA9FBE82-FE65-4DB1-8FFE-85D4CDA15AF4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782848" y="5437178"/>
            <a:ext cx="1774090" cy="859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614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45DFAE01-382B-4AFF-A73C-039C474DE7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8903" y="989458"/>
            <a:ext cx="7907197" cy="5511262"/>
          </a:xfrm>
          <a:prstGeom prst="rect">
            <a:avLst/>
          </a:prstGeom>
        </p:spPr>
      </p:pic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67D0239A-28EC-D747-9C6C-513181825690}"/>
              </a:ext>
            </a:extLst>
          </p:cNvPr>
          <p:cNvSpPr txBox="1">
            <a:spLocks/>
          </p:cNvSpPr>
          <p:nvPr/>
        </p:nvSpPr>
        <p:spPr>
          <a:xfrm>
            <a:off x="6042991" y="219972"/>
            <a:ext cx="3627784" cy="43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2400" b="1" i="0" kern="1200" baseline="0" smtClean="0">
                <a:solidFill>
                  <a:schemeClr val="bg1"/>
                </a:solidFill>
                <a:effectLst/>
                <a:latin typeface="Bariol" panose="02000506040000020003" pitchFamily="2" charset="0"/>
                <a:ea typeface="+mj-ea"/>
                <a:cs typeface="+mj-cs"/>
              </a:defRPr>
            </a:lvl1pPr>
          </a:lstStyle>
          <a:p>
            <a:r>
              <a:rPr lang="en-GB" dirty="0">
                <a:latin typeface="+mn-lt"/>
              </a:rPr>
              <a:t>Year 6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Week 7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Day 2</a:t>
            </a:r>
          </a:p>
        </p:txBody>
      </p:sp>
      <p:pic>
        <p:nvPicPr>
          <p:cNvPr id="5" name="Picture 4" descr="A clock that is on a white surface&#10;&#10;Description automatically generated">
            <a:extLst>
              <a:ext uri="{FF2B5EF4-FFF2-40B4-BE49-F238E27FC236}">
                <a16:creationId xmlns:a16="http://schemas.microsoft.com/office/drawing/2014/main" id="{186AE61F-A7FB-DF4C-9C1E-4BD058E0A95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56938" y="813676"/>
            <a:ext cx="2066159" cy="2066159"/>
          </a:xfrm>
          <a:prstGeom prst="rect">
            <a:avLst/>
          </a:prstGeom>
        </p:spPr>
      </p:pic>
      <p:cxnSp>
        <p:nvCxnSpPr>
          <p:cNvPr id="6" name="Straight Arrow Connector 5"/>
          <p:cNvCxnSpPr/>
          <p:nvPr/>
        </p:nvCxnSpPr>
        <p:spPr>
          <a:xfrm flipH="1" flipV="1">
            <a:off x="8022015" y="1386038"/>
            <a:ext cx="567803" cy="44805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H="1" flipV="1">
            <a:off x="8317064" y="1455089"/>
            <a:ext cx="283265" cy="37900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8" name="Picture 7">
            <a:extLst>
              <a:ext uri="{FF2B5EF4-FFF2-40B4-BE49-F238E27FC236}">
                <a16:creationId xmlns:a16="http://schemas.microsoft.com/office/drawing/2014/main" id="{47C61FC2-E80B-4AF6-A462-489AD8B7F9B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41829" y="1938949"/>
            <a:ext cx="1780186" cy="859611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4EC502A9-D556-4D94-9598-615D5B302B6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042991" y="3013437"/>
            <a:ext cx="1615580" cy="524301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F8160A88-AD13-4972-9ACF-A74EF6FF515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354784" y="3850245"/>
            <a:ext cx="1774090" cy="859611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DBFDEA5C-896B-402C-9458-632C6CBF0A90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756282" y="5429592"/>
            <a:ext cx="1621677" cy="877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2823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3450474-96E5-49EB-8372-0A54EE65D73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1960" y="999382"/>
            <a:ext cx="8327858" cy="4761389"/>
          </a:xfrm>
          <a:prstGeom prst="rect">
            <a:avLst/>
          </a:prstGeom>
        </p:spPr>
      </p:pic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67D0239A-28EC-D747-9C6C-513181825690}"/>
              </a:ext>
            </a:extLst>
          </p:cNvPr>
          <p:cNvSpPr txBox="1">
            <a:spLocks/>
          </p:cNvSpPr>
          <p:nvPr/>
        </p:nvSpPr>
        <p:spPr>
          <a:xfrm>
            <a:off x="6042991" y="219972"/>
            <a:ext cx="3627784" cy="43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2400" b="1" i="0" kern="1200" baseline="0" smtClean="0">
                <a:solidFill>
                  <a:schemeClr val="bg1"/>
                </a:solidFill>
                <a:effectLst/>
                <a:latin typeface="Bariol" panose="02000506040000020003" pitchFamily="2" charset="0"/>
                <a:ea typeface="+mj-ea"/>
                <a:cs typeface="+mj-cs"/>
              </a:defRPr>
            </a:lvl1pPr>
          </a:lstStyle>
          <a:p>
            <a:r>
              <a:rPr lang="en-GB" dirty="0">
                <a:latin typeface="+mn-lt"/>
              </a:rPr>
              <a:t>Year 6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Week 7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Day 3</a:t>
            </a:r>
          </a:p>
        </p:txBody>
      </p:sp>
      <p:pic>
        <p:nvPicPr>
          <p:cNvPr id="5" name="Picture 4" descr="A clock that is on a white surface&#10;&#10;Description automatically generated">
            <a:extLst>
              <a:ext uri="{FF2B5EF4-FFF2-40B4-BE49-F238E27FC236}">
                <a16:creationId xmlns:a16="http://schemas.microsoft.com/office/drawing/2014/main" id="{186AE61F-A7FB-DF4C-9C1E-4BD058E0A95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56938" y="813676"/>
            <a:ext cx="2066159" cy="2066159"/>
          </a:xfrm>
          <a:prstGeom prst="rect">
            <a:avLst/>
          </a:prstGeom>
        </p:spPr>
      </p:pic>
      <p:cxnSp>
        <p:nvCxnSpPr>
          <p:cNvPr id="6" name="Straight Arrow Connector 5"/>
          <p:cNvCxnSpPr/>
          <p:nvPr/>
        </p:nvCxnSpPr>
        <p:spPr>
          <a:xfrm flipH="1" flipV="1">
            <a:off x="8468436" y="1219200"/>
            <a:ext cx="121382" cy="61489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H="1" flipV="1">
            <a:off x="8191500" y="1568450"/>
            <a:ext cx="408830" cy="26564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4" name="Picture 13">
            <a:extLst>
              <a:ext uri="{FF2B5EF4-FFF2-40B4-BE49-F238E27FC236}">
                <a16:creationId xmlns:a16="http://schemas.microsoft.com/office/drawing/2014/main" id="{30AFDAF4-81D2-4081-9658-EA74B37FDDB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62550" y="1510339"/>
            <a:ext cx="1774090" cy="859611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5B84842C-8AF3-495B-B22F-6F1E55B94E9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222058" y="2935210"/>
            <a:ext cx="3121423" cy="518205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E3773614-A101-4955-BF22-6ADC2D6C5CB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574407" y="3940580"/>
            <a:ext cx="1249788" cy="1097375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F2B2B223-A2B3-4DBE-BBB1-BF8DD32EC157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222057" y="4127668"/>
            <a:ext cx="3121423" cy="524301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706FAA08-F22B-48CD-9200-BFF048D977DA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499383" y="5455560"/>
            <a:ext cx="2926334" cy="859611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B0FDB45F-A628-4897-885D-CEF20F0327BD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057545" y="5568730"/>
            <a:ext cx="2267909" cy="384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85558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516EF98E-61CA-4500-BB59-06E46E5D03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2903" y="1048305"/>
            <a:ext cx="8108383" cy="4761389"/>
          </a:xfrm>
          <a:prstGeom prst="rect">
            <a:avLst/>
          </a:prstGeom>
        </p:spPr>
      </p:pic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67D0239A-28EC-D747-9C6C-513181825690}"/>
              </a:ext>
            </a:extLst>
          </p:cNvPr>
          <p:cNvSpPr txBox="1">
            <a:spLocks/>
          </p:cNvSpPr>
          <p:nvPr/>
        </p:nvSpPr>
        <p:spPr>
          <a:xfrm>
            <a:off x="6042991" y="219972"/>
            <a:ext cx="3627784" cy="43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2400" b="1" i="0" kern="1200" baseline="0" smtClean="0">
                <a:solidFill>
                  <a:schemeClr val="bg1"/>
                </a:solidFill>
                <a:effectLst/>
                <a:latin typeface="Bariol" panose="02000506040000020003" pitchFamily="2" charset="0"/>
                <a:ea typeface="+mj-ea"/>
                <a:cs typeface="+mj-cs"/>
              </a:defRPr>
            </a:lvl1pPr>
          </a:lstStyle>
          <a:p>
            <a:r>
              <a:rPr lang="en-GB" dirty="0">
                <a:latin typeface="+mn-lt"/>
              </a:rPr>
              <a:t>Year 6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Week 7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Day 4</a:t>
            </a:r>
          </a:p>
        </p:txBody>
      </p:sp>
      <p:pic>
        <p:nvPicPr>
          <p:cNvPr id="5" name="Picture 4" descr="A clock that is on a white surface&#10;&#10;Description automatically generated">
            <a:extLst>
              <a:ext uri="{FF2B5EF4-FFF2-40B4-BE49-F238E27FC236}">
                <a16:creationId xmlns:a16="http://schemas.microsoft.com/office/drawing/2014/main" id="{186AE61F-A7FB-DF4C-9C1E-4BD058E0A95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56938" y="813676"/>
            <a:ext cx="2066159" cy="2066159"/>
          </a:xfrm>
          <a:prstGeom prst="rect">
            <a:avLst/>
          </a:prstGeom>
        </p:spPr>
      </p:pic>
      <p:cxnSp>
        <p:nvCxnSpPr>
          <p:cNvPr id="6" name="Straight Arrow Connector 5"/>
          <p:cNvCxnSpPr/>
          <p:nvPr/>
        </p:nvCxnSpPr>
        <p:spPr>
          <a:xfrm flipH="1">
            <a:off x="7975600" y="1834096"/>
            <a:ext cx="61421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V="1">
            <a:off x="8600330" y="1746913"/>
            <a:ext cx="441312" cy="8718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8" name="Picture 7">
            <a:extLst>
              <a:ext uri="{FF2B5EF4-FFF2-40B4-BE49-F238E27FC236}">
                <a16:creationId xmlns:a16="http://schemas.microsoft.com/office/drawing/2014/main" id="{20456FEB-9730-494E-801D-08BE972E6CF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23609" y="1746913"/>
            <a:ext cx="1914310" cy="859611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51A89D61-F11A-4410-A4C1-09C9C422EB9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409335" y="2975924"/>
            <a:ext cx="1621677" cy="701101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F52D30E1-CC63-4A3B-8468-C67C943FC44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793719" y="3911654"/>
            <a:ext cx="1774090" cy="859611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4FA3236E-8280-455F-B035-3C6544345961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839443" y="5525010"/>
            <a:ext cx="3456732" cy="859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6667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C9563AD6-4F09-4C69-BEC2-EBB81B66D2E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6781" y="1019323"/>
            <a:ext cx="8315665" cy="4761389"/>
          </a:xfrm>
          <a:prstGeom prst="rect">
            <a:avLst/>
          </a:prstGeom>
        </p:spPr>
      </p:pic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67D0239A-28EC-D747-9C6C-513181825690}"/>
              </a:ext>
            </a:extLst>
          </p:cNvPr>
          <p:cNvSpPr txBox="1">
            <a:spLocks/>
          </p:cNvSpPr>
          <p:nvPr/>
        </p:nvSpPr>
        <p:spPr>
          <a:xfrm>
            <a:off x="6042991" y="219972"/>
            <a:ext cx="3627784" cy="43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2400" b="1" i="0" kern="1200" baseline="0" smtClean="0">
                <a:solidFill>
                  <a:schemeClr val="bg1"/>
                </a:solidFill>
                <a:effectLst/>
                <a:latin typeface="Bariol" panose="02000506040000020003" pitchFamily="2" charset="0"/>
                <a:ea typeface="+mj-ea"/>
                <a:cs typeface="+mj-cs"/>
              </a:defRPr>
            </a:lvl1pPr>
          </a:lstStyle>
          <a:p>
            <a:r>
              <a:rPr lang="en-GB" dirty="0">
                <a:latin typeface="+mn-lt"/>
              </a:rPr>
              <a:t>Year 6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Week 7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Day 5</a:t>
            </a:r>
          </a:p>
        </p:txBody>
      </p:sp>
      <p:pic>
        <p:nvPicPr>
          <p:cNvPr id="5" name="Picture 4" descr="A clock that is on a white surface&#10;&#10;Description automatically generated">
            <a:extLst>
              <a:ext uri="{FF2B5EF4-FFF2-40B4-BE49-F238E27FC236}">
                <a16:creationId xmlns:a16="http://schemas.microsoft.com/office/drawing/2014/main" id="{186AE61F-A7FB-DF4C-9C1E-4BD058E0A95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56938" y="813676"/>
            <a:ext cx="2066159" cy="2066159"/>
          </a:xfrm>
          <a:prstGeom prst="rect">
            <a:avLst/>
          </a:prstGeom>
        </p:spPr>
      </p:pic>
      <p:cxnSp>
        <p:nvCxnSpPr>
          <p:cNvPr id="6" name="Straight Arrow Connector 5"/>
          <p:cNvCxnSpPr/>
          <p:nvPr/>
        </p:nvCxnSpPr>
        <p:spPr>
          <a:xfrm>
            <a:off x="8589818" y="1834097"/>
            <a:ext cx="247107" cy="64922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H="1" flipV="1">
            <a:off x="8415074" y="1471740"/>
            <a:ext cx="185256" cy="36235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8" name="Picture 7">
            <a:extLst>
              <a:ext uri="{FF2B5EF4-FFF2-40B4-BE49-F238E27FC236}">
                <a16:creationId xmlns:a16="http://schemas.microsoft.com/office/drawing/2014/main" id="{57FC451D-D48A-41F3-BF36-754481A6D04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05820" y="1235032"/>
            <a:ext cx="1780186" cy="859611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86801717-8508-43E6-927E-235ACD9C4B7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234397" y="2310352"/>
            <a:ext cx="1774090" cy="859611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FCF3FD7C-0EDB-4751-BAE5-102296157E1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441094" y="3347994"/>
            <a:ext cx="1621677" cy="883997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18580897-D6B3-4794-90FC-56863039CC95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627544" y="4700150"/>
            <a:ext cx="1841152" cy="859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36873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l">
          <a:defRPr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D078F974BB55646ABEAD4523BF014B1" ma:contentTypeVersion="5" ma:contentTypeDescription="Create a new document." ma:contentTypeScope="" ma:versionID="8cf37f3212e4b8fcf61999cb68f8ee09">
  <xsd:schema xmlns:xsd="http://www.w3.org/2001/XMLSchema" xmlns:xs="http://www.w3.org/2001/XMLSchema" xmlns:p="http://schemas.microsoft.com/office/2006/metadata/properties" xmlns:ns2="4921e149-a19a-41e8-bd6b-88f26a43303e" targetNamespace="http://schemas.microsoft.com/office/2006/metadata/properties" ma:root="true" ma:fieldsID="1bcd643c51a65dc9ef3ee389ce08abcf" ns2:_="">
    <xsd:import namespace="4921e149-a19a-41e8-bd6b-88f26a43303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921e149-a19a-41e8-bd6b-88f26a43303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DA283AC-914C-426F-9E33-39A39E666A8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921e149-a19a-41e8-bd6b-88f26a43303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694D5ED-2561-4582-8706-726FD8C5955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161118E-A871-47F6-800B-AEAD0C62FFF0}">
  <ds:schemaRefs>
    <ds:schemaRef ds:uri="http://schemas.microsoft.com/office/infopath/2007/PartnerControls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schemas.microsoft.com/office/2006/metadata/properties"/>
    <ds:schemaRef ds:uri="http://purl.org/dc/terms/"/>
    <ds:schemaRef ds:uri="4921e149-a19a-41e8-bd6b-88f26a43303e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1448</TotalTime>
  <Words>40</Words>
  <Application>Microsoft Office PowerPoint</Application>
  <PresentationFormat>A4 Paper (210x297 mm)</PresentationFormat>
  <Paragraphs>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Bariol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Andrea Cooper</dc:creator>
  <cp:lastModifiedBy>Ms Lancaster</cp:lastModifiedBy>
  <cp:revision>40</cp:revision>
  <dcterms:created xsi:type="dcterms:W3CDTF">2019-10-15T10:24:11Z</dcterms:created>
  <dcterms:modified xsi:type="dcterms:W3CDTF">2020-07-09T11:10:44Z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0x0101006D078F974BB55646ABEAD4523BF014B1</vt:lpwstr>
  </property>
</Properties>
</file>